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106" d="100"/>
          <a:sy n="106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slide" Target="slides/slide4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A7-DDD1-8A4A-8198-BC60A5213254}" type="datetimeFigureOut">
              <a:rPr lang="it-IT" smtClean="0"/>
              <a:pPr/>
              <a:t>8-09-2012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A7-DDD1-8A4A-8198-BC60A5213254}" type="datetimeFigureOut">
              <a:rPr lang="it-IT" smtClean="0"/>
              <a:pPr/>
              <a:t>8-09-2012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A7-DDD1-8A4A-8198-BC60A5213254}" type="datetimeFigureOut">
              <a:rPr lang="it-IT" smtClean="0"/>
              <a:pPr/>
              <a:t>8-09-2012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A7-DDD1-8A4A-8198-BC60A5213254}" type="datetimeFigureOut">
              <a:rPr lang="it-IT" smtClean="0"/>
              <a:pPr/>
              <a:t>8-09-2012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A7-DDD1-8A4A-8198-BC60A5213254}" type="datetimeFigureOut">
              <a:rPr lang="it-IT" smtClean="0"/>
              <a:pPr/>
              <a:t>8-09-2012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A7-DDD1-8A4A-8198-BC60A5213254}" type="datetimeFigureOut">
              <a:rPr lang="it-IT" smtClean="0"/>
              <a:pPr/>
              <a:t>8-09-2012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A7-DDD1-8A4A-8198-BC60A5213254}" type="datetimeFigureOut">
              <a:rPr lang="it-IT" smtClean="0"/>
              <a:pPr/>
              <a:t>8-09-2012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A7-DDD1-8A4A-8198-BC60A5213254}" type="datetimeFigureOut">
              <a:rPr lang="it-IT" smtClean="0"/>
              <a:pPr/>
              <a:t>8-09-2012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A7-DDD1-8A4A-8198-BC60A5213254}" type="datetimeFigureOut">
              <a:rPr lang="it-IT" smtClean="0"/>
              <a:pPr/>
              <a:t>8-09-2012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A7-DDD1-8A4A-8198-BC60A5213254}" type="datetimeFigureOut">
              <a:rPr lang="it-IT" smtClean="0"/>
              <a:pPr/>
              <a:t>8-09-2012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2EA7-DDD1-8A4A-8198-BC60A5213254}" type="datetimeFigureOut">
              <a:rPr lang="it-IT" smtClean="0"/>
              <a:pPr/>
              <a:t>8-09-2012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F2EA7-DDD1-8A4A-8198-BC60A5213254}" type="datetimeFigureOut">
              <a:rPr lang="it-IT" smtClean="0"/>
              <a:pPr/>
              <a:t>8-09-2012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7165B-BD77-6B4D-BC2E-FBD50B967C8B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video" Target="file://localhost/Users/maxirom/Documents/_lavoro/03_Didattica/2011_Physical%20Computing/Lezione%2012_presentazione%20finale/scelte/animazione.gif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modello gril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149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52487"/>
            <a:ext cx="4038600" cy="147002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 </a:t>
            </a:r>
            <a:r>
              <a:rPr lang="en-GB" sz="2400" dirty="0" err="1" smtClean="0"/>
              <a:t>modelli</a:t>
            </a:r>
            <a:r>
              <a:rPr lang="en-GB" sz="2400" dirty="0" smtClean="0"/>
              <a:t> </a:t>
            </a:r>
            <a:r>
              <a:rPr lang="en-GB" sz="2400" dirty="0" err="1" smtClean="0"/>
              <a:t>sono</a:t>
            </a:r>
            <a:r>
              <a:rPr lang="en-GB" sz="2400" dirty="0" smtClean="0"/>
              <a:t> </a:t>
            </a:r>
            <a:r>
              <a:rPr lang="en-GB" sz="2400" dirty="0" err="1" smtClean="0"/>
              <a:t>cambiati</a:t>
            </a:r>
            <a:r>
              <a:rPr lang="en-GB" sz="2400" dirty="0" smtClean="0"/>
              <a:t>,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a</a:t>
            </a:r>
            <a:r>
              <a:rPr lang="en-GB" sz="2400" dirty="0" err="1" smtClean="0"/>
              <a:t>desso</a:t>
            </a:r>
            <a:r>
              <a:rPr lang="en-GB" sz="2400" dirty="0" smtClean="0"/>
              <a:t> “</a:t>
            </a:r>
            <a:r>
              <a:rPr lang="en-GB" sz="2400" dirty="0" err="1" smtClean="0"/>
              <a:t>pensano</a:t>
            </a:r>
            <a:r>
              <a:rPr lang="en-GB" sz="2400" dirty="0" smtClean="0"/>
              <a:t>”.</a:t>
            </a:r>
            <a:endParaRPr lang="en-GB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9600" y="5314950"/>
            <a:ext cx="8382000" cy="1200150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err="1" smtClean="0"/>
              <a:t>Principi</a:t>
            </a:r>
            <a:r>
              <a:rPr lang="en-GB" sz="2000" dirty="0" smtClean="0"/>
              <a:t> di </a:t>
            </a:r>
            <a:r>
              <a:rPr lang="en-GB" dirty="0" smtClean="0"/>
              <a:t>Physical Computing </a:t>
            </a:r>
            <a:r>
              <a:rPr lang="en-GB" sz="2000" dirty="0" smtClean="0"/>
              <a:t>per </a:t>
            </a:r>
            <a:r>
              <a:rPr lang="en-GB" sz="2000" dirty="0" err="1" smtClean="0"/>
              <a:t>il</a:t>
            </a:r>
            <a:r>
              <a:rPr lang="en-GB" sz="2000" dirty="0" smtClean="0"/>
              <a:t> design</a:t>
            </a:r>
          </a:p>
          <a:p>
            <a:r>
              <a:rPr lang="en-GB" sz="2400" dirty="0" smtClean="0"/>
              <a:t>cod</a:t>
            </a:r>
            <a:r>
              <a:rPr lang="en-GB" sz="2400" dirty="0" smtClean="0"/>
              <a:t>.</a:t>
            </a:r>
            <a:r>
              <a:rPr sz="2400" dirty="0" smtClean="0"/>
              <a:t> </a:t>
            </a:r>
            <a:r>
              <a:rPr sz="2400" dirty="0" smtClean="0"/>
              <a:t>093836</a:t>
            </a:r>
            <a:endParaRPr lang="it-IT" sz="2400" dirty="0" smtClean="0"/>
          </a:p>
          <a:p>
            <a:r>
              <a:rPr lang="it-IT" sz="2400" dirty="0" smtClean="0"/>
              <a:t>Prof. Maximiliano Romero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Immagin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2400"/>
            <a:ext cx="3949206" cy="366984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-</a:t>
            </a:r>
            <a:r>
              <a:rPr lang="en-GB" sz="2000" b="1" dirty="0" err="1" smtClean="0"/>
              <a:t>Che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cosa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è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il</a:t>
            </a:r>
            <a:r>
              <a:rPr lang="en-GB" sz="2000" b="1" dirty="0" smtClean="0"/>
              <a:t> Physical Computing? </a:t>
            </a:r>
          </a:p>
          <a:p>
            <a:pPr marL="0" indent="0">
              <a:buNone/>
            </a:pPr>
            <a:r>
              <a:rPr lang="it-IT" sz="2000" dirty="0" err="1" smtClean="0"/>
              <a:t>…</a:t>
            </a:r>
            <a:r>
              <a:rPr lang="it-IT" sz="2000" dirty="0" smtClean="0"/>
              <a:t> </a:t>
            </a:r>
            <a:r>
              <a:rPr lang="it-IT" sz="2000" b="1" dirty="0" smtClean="0"/>
              <a:t>creare sistemi interattivi fisici </a:t>
            </a:r>
            <a:r>
              <a:rPr lang="it-IT" sz="2000" dirty="0" smtClean="0"/>
              <a:t>attraverso l’uso di </a:t>
            </a:r>
            <a:r>
              <a:rPr lang="it-IT" sz="2000" b="1" dirty="0" smtClean="0"/>
              <a:t>software </a:t>
            </a:r>
            <a:r>
              <a:rPr lang="it-IT" sz="2000" dirty="0" smtClean="0"/>
              <a:t>e </a:t>
            </a:r>
            <a:r>
              <a:rPr lang="it-IT" sz="2000" b="1" dirty="0" smtClean="0"/>
              <a:t>hardware </a:t>
            </a:r>
            <a:r>
              <a:rPr lang="it-IT" sz="2000" dirty="0" smtClean="0"/>
              <a:t>che possono </a:t>
            </a:r>
            <a:r>
              <a:rPr lang="it-IT" sz="2000" b="1" dirty="0" smtClean="0"/>
              <a:t>sentire </a:t>
            </a:r>
            <a:r>
              <a:rPr lang="it-IT" sz="2000" dirty="0" smtClean="0"/>
              <a:t>e</a:t>
            </a:r>
            <a:r>
              <a:rPr lang="it-IT" sz="2000" b="1" dirty="0" smtClean="0"/>
              <a:t> rispondere </a:t>
            </a:r>
            <a:r>
              <a:rPr lang="it-IT" sz="2000" dirty="0" smtClean="0"/>
              <a:t>al mondo analogico.</a:t>
            </a: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Nel nostro caso “è </a:t>
            </a:r>
            <a:r>
              <a:rPr lang="it-IT" sz="2000" dirty="0" smtClean="0"/>
              <a:t>un </a:t>
            </a:r>
            <a:r>
              <a:rPr lang="it-IT" sz="2000" i="1" dirty="0" err="1" smtClean="0"/>
              <a:t>framework</a:t>
            </a:r>
            <a:r>
              <a:rPr lang="it-IT" sz="2000" i="1" dirty="0" smtClean="0"/>
              <a:t> </a:t>
            </a:r>
            <a:r>
              <a:rPr lang="it-IT" sz="2000" dirty="0" smtClean="0"/>
              <a:t>creativo per esperimentare con il rapporto </a:t>
            </a:r>
            <a:r>
              <a:rPr lang="it-IT" sz="2000" b="1" dirty="0" smtClean="0"/>
              <a:t>essere umano - mondo </a:t>
            </a:r>
            <a:r>
              <a:rPr lang="it-IT" sz="2000" b="1" dirty="0" smtClean="0"/>
              <a:t>digitale</a:t>
            </a:r>
            <a:r>
              <a:rPr lang="it-IT" sz="2000" dirty="0" smtClean="0"/>
              <a:t> usando, con </a:t>
            </a:r>
            <a:r>
              <a:rPr lang="it-IT" sz="2000" dirty="0" smtClean="0"/>
              <a:t>un buon rapporto </a:t>
            </a:r>
            <a:r>
              <a:rPr lang="it-IT" sz="2000" b="1" dirty="0" smtClean="0"/>
              <a:t>costo-</a:t>
            </a:r>
            <a:r>
              <a:rPr lang="it-IT" sz="2000" b="1" dirty="0" smtClean="0"/>
              <a:t>beneficio,</a:t>
            </a:r>
            <a:r>
              <a:rPr lang="it-IT" sz="2000" dirty="0" smtClean="0"/>
              <a:t> la </a:t>
            </a:r>
            <a:r>
              <a:rPr lang="it-IT" sz="2000" b="1" dirty="0" smtClean="0"/>
              <a:t>prototipazione rapida </a:t>
            </a:r>
            <a:r>
              <a:rPr lang="it-IT" sz="2000" dirty="0" smtClean="0"/>
              <a:t>di nuovi </a:t>
            </a:r>
            <a:r>
              <a:rPr lang="it-IT" sz="2000" dirty="0" smtClean="0"/>
              <a:t>concept.” (Arduino?)</a:t>
            </a:r>
          </a:p>
        </p:txBody>
      </p:sp>
      <p:pic>
        <p:nvPicPr>
          <p:cNvPr id="9" name="Immagine 8" descr="come ci vede il 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856971"/>
            <a:ext cx="1345908" cy="1953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SCF1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47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154706"/>
            <a:ext cx="8229600" cy="9714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Learning by doing</a:t>
            </a:r>
          </a:p>
          <a:p>
            <a:pPr marL="0" indent="0">
              <a:buNone/>
            </a:pPr>
            <a:r>
              <a:rPr lang="en-GB" sz="2000" dirty="0" err="1" smtClean="0"/>
              <a:t>Approcio</a:t>
            </a:r>
            <a:r>
              <a:rPr lang="en-GB" sz="2000" dirty="0" smtClean="0"/>
              <a:t> </a:t>
            </a:r>
            <a:r>
              <a:rPr lang="en-GB" sz="2000" dirty="0" err="1" smtClean="0"/>
              <a:t>esperimentale</a:t>
            </a:r>
            <a:r>
              <a:rPr lang="en-GB" sz="2000" dirty="0" smtClean="0"/>
              <a:t>.  </a:t>
            </a:r>
            <a:endParaRPr lang="en-GB" sz="2000" dirty="0" smtClean="0"/>
          </a:p>
        </p:txBody>
      </p:sp>
      <p:pic>
        <p:nvPicPr>
          <p:cNvPr id="7" name="animazione.gif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33800" y="3747136"/>
            <a:ext cx="5112663" cy="2882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pegno compara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"/>
            <a:ext cx="6379889" cy="36576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505200"/>
            <a:ext cx="8382000" cy="2620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000" b="1" smtClean="0"/>
              <a:t>O</a:t>
            </a:r>
            <a:r>
              <a:rPr lang="it-IT" sz="2000" b="1" smtClean="0"/>
              <a:t>ganizzazione</a:t>
            </a:r>
            <a:r>
              <a:rPr lang="it-IT" sz="2000" b="1" smtClean="0"/>
              <a:t>:</a:t>
            </a:r>
            <a:r>
              <a:rPr lang="it-IT" sz="2000" smtClean="0"/>
              <a:t> (</a:t>
            </a:r>
            <a:r>
              <a:rPr lang="it-IT" sz="2000" smtClean="0"/>
              <a:t>evoluta</a:t>
            </a:r>
            <a:r>
              <a:rPr lang="it-IT" sz="2000" smtClean="0"/>
              <a:t> </a:t>
            </a:r>
            <a:r>
              <a:rPr lang="it-IT" sz="2000" smtClean="0"/>
              <a:t>anche</a:t>
            </a:r>
            <a:r>
              <a:rPr lang="it-IT" sz="2000" smtClean="0"/>
              <a:t> </a:t>
            </a:r>
            <a:r>
              <a:rPr lang="it-IT" sz="2000" smtClean="0"/>
              <a:t>grazie</a:t>
            </a:r>
            <a:r>
              <a:rPr lang="it-IT" sz="2000" smtClean="0"/>
              <a:t> </a:t>
            </a:r>
            <a:r>
              <a:rPr lang="it-IT" sz="2000" smtClean="0"/>
              <a:t>ai</a:t>
            </a:r>
            <a:r>
              <a:rPr lang="it-IT" sz="2000" smtClean="0"/>
              <a:t> </a:t>
            </a:r>
            <a:r>
              <a:rPr lang="it-IT" sz="2000" smtClean="0"/>
              <a:t>sugerimenti</a:t>
            </a:r>
            <a:r>
              <a:rPr lang="it-IT" sz="2000" smtClean="0"/>
              <a:t> </a:t>
            </a:r>
            <a:r>
              <a:rPr lang="it-IT" sz="2000" smtClean="0"/>
              <a:t>degli</a:t>
            </a:r>
            <a:r>
              <a:rPr lang="it-IT" sz="2000" smtClean="0"/>
              <a:t> studenti)</a:t>
            </a:r>
            <a:endParaRPr lang="it-IT" sz="2000" smtClean="0"/>
          </a:p>
          <a:p>
            <a:pPr marL="0" indent="0">
              <a:buNone/>
            </a:pPr>
            <a:r>
              <a:rPr lang="it-IT" sz="2000" smtClean="0"/>
              <a:t>Lavoro</a:t>
            </a:r>
            <a:r>
              <a:rPr lang="it-IT" sz="2000" smtClean="0"/>
              <a:t> </a:t>
            </a:r>
            <a:r>
              <a:rPr lang="it-IT" sz="2000" smtClean="0"/>
              <a:t>individuale</a:t>
            </a:r>
            <a:r>
              <a:rPr lang="it-IT" sz="2000" smtClean="0"/>
              <a:t> </a:t>
            </a:r>
            <a:r>
              <a:rPr lang="it-IT" sz="2000" smtClean="0"/>
              <a:t>di</a:t>
            </a:r>
            <a:r>
              <a:rPr lang="it-IT" sz="2000" smtClean="0"/>
              <a:t> </a:t>
            </a:r>
            <a:r>
              <a:rPr lang="it-IT" sz="2000" smtClean="0"/>
              <a:t>applicazione</a:t>
            </a:r>
            <a:r>
              <a:rPr lang="it-IT" sz="2000" smtClean="0"/>
              <a:t> </a:t>
            </a:r>
            <a:r>
              <a:rPr lang="it-IT" sz="2000" smtClean="0"/>
              <a:t>incrementale</a:t>
            </a:r>
            <a:r>
              <a:rPr lang="it-IT" sz="2000" smtClean="0"/>
              <a:t> </a:t>
            </a:r>
            <a:r>
              <a:rPr lang="it-IT" sz="2000" smtClean="0"/>
              <a:t>della</a:t>
            </a:r>
            <a:r>
              <a:rPr lang="it-IT" sz="2000" smtClean="0"/>
              <a:t> </a:t>
            </a:r>
            <a:r>
              <a:rPr lang="it-IT" sz="2000" smtClean="0"/>
              <a:t>teoria</a:t>
            </a:r>
            <a:r>
              <a:rPr lang="it-IT" sz="2000" smtClean="0"/>
              <a:t> </a:t>
            </a:r>
            <a:r>
              <a:rPr lang="it-IT" sz="2000" smtClean="0"/>
              <a:t>di</a:t>
            </a:r>
            <a:r>
              <a:rPr lang="it-IT" sz="2000" smtClean="0"/>
              <a:t> </a:t>
            </a:r>
            <a:r>
              <a:rPr lang="it-IT" sz="2000" smtClean="0"/>
              <a:t>elettronica</a:t>
            </a:r>
            <a:r>
              <a:rPr lang="it-IT" sz="2000" smtClean="0"/>
              <a:t> </a:t>
            </a:r>
            <a:r>
              <a:rPr lang="it-IT" sz="2000" smtClean="0"/>
              <a:t>e</a:t>
            </a:r>
            <a:r>
              <a:rPr lang="it-IT" sz="2000" smtClean="0"/>
              <a:t> </a:t>
            </a:r>
            <a:r>
              <a:rPr lang="it-IT" sz="2000" smtClean="0"/>
              <a:t>programazione</a:t>
            </a:r>
            <a:r>
              <a:rPr lang="it-IT" sz="2000" smtClean="0"/>
              <a:t> </a:t>
            </a:r>
            <a:r>
              <a:rPr lang="it-IT" sz="2000" smtClean="0"/>
              <a:t>di</a:t>
            </a:r>
            <a:r>
              <a:rPr lang="it-IT" sz="2000" smtClean="0"/>
              <a:t> base.</a:t>
            </a:r>
            <a:endParaRPr lang="it-IT" sz="2000" smtClean="0"/>
          </a:p>
          <a:p>
            <a:pPr>
              <a:buNone/>
            </a:pPr>
            <a:r>
              <a:rPr lang="it-IT" sz="2000" smtClean="0"/>
              <a:t>+</a:t>
            </a:r>
            <a:r>
              <a:rPr lang="it-IT" sz="2000" smtClean="0"/>
              <a:t> </a:t>
            </a:r>
            <a:r>
              <a:rPr lang="it-IT" sz="2000" smtClean="0"/>
              <a:t>repetizione</a:t>
            </a:r>
            <a:r>
              <a:rPr lang="it-IT" sz="2000" smtClean="0"/>
              <a:t> </a:t>
            </a:r>
            <a:r>
              <a:rPr lang="it-IT" sz="2000" smtClean="0"/>
              <a:t>dei</a:t>
            </a:r>
            <a:r>
              <a:rPr lang="it-IT" sz="2000" smtClean="0"/>
              <a:t> </a:t>
            </a:r>
            <a:r>
              <a:rPr lang="it-IT" sz="2000" smtClean="0"/>
              <a:t>concetti</a:t>
            </a:r>
            <a:r>
              <a:rPr lang="it-IT" sz="2000" smtClean="0"/>
              <a:t> fondamentali</a:t>
            </a:r>
            <a:r>
              <a:rPr lang="it-IT" sz="2000" smtClean="0"/>
              <a:t>,</a:t>
            </a:r>
            <a:r>
              <a:rPr lang="it-IT" sz="2000" smtClean="0"/>
              <a:t> </a:t>
            </a:r>
            <a:r>
              <a:rPr lang="it-IT" sz="2000" smtClean="0"/>
              <a:t>–</a:t>
            </a:r>
            <a:r>
              <a:rPr lang="it-IT" sz="2000" smtClean="0"/>
              <a:t> </a:t>
            </a:r>
            <a:r>
              <a:rPr lang="it-IT" sz="2000" smtClean="0"/>
              <a:t>liberta</a:t>
            </a:r>
            <a:r>
              <a:rPr lang="it-IT" sz="2000" smtClean="0"/>
              <a:t> </a:t>
            </a:r>
            <a:r>
              <a:rPr lang="it-IT" sz="2000" smtClean="0"/>
              <a:t>di</a:t>
            </a:r>
            <a:r>
              <a:rPr lang="it-IT" sz="2000" smtClean="0"/>
              <a:t> </a:t>
            </a:r>
            <a:r>
              <a:rPr lang="it-IT" sz="2000" smtClean="0"/>
              <a:t>scelta</a:t>
            </a:r>
            <a:r>
              <a:rPr lang="it-IT" sz="2000" smtClean="0"/>
              <a:t> </a:t>
            </a:r>
            <a:r>
              <a:rPr lang="it-IT" sz="2000" smtClean="0"/>
              <a:t>nei</a:t>
            </a:r>
            <a:r>
              <a:rPr lang="it-IT" sz="2000" smtClean="0"/>
              <a:t> progetti</a:t>
            </a:r>
          </a:p>
          <a:p>
            <a:pPr>
              <a:buNone/>
            </a:pPr>
            <a:r>
              <a:rPr lang="it-IT" sz="2000" smtClean="0"/>
              <a:t>+</a:t>
            </a:r>
            <a:r>
              <a:rPr lang="it-IT" sz="2000" smtClean="0"/>
              <a:t> </a:t>
            </a:r>
            <a:r>
              <a:rPr lang="it-IT" sz="2000" smtClean="0"/>
              <a:t>lavoro</a:t>
            </a:r>
            <a:r>
              <a:rPr lang="it-IT" sz="2000" smtClean="0"/>
              <a:t> individuale</a:t>
            </a:r>
            <a:r>
              <a:rPr lang="it-IT" sz="2000" smtClean="0"/>
              <a:t>,</a:t>
            </a:r>
            <a:r>
              <a:rPr lang="it-IT" sz="2000" smtClean="0"/>
              <a:t> </a:t>
            </a:r>
            <a:r>
              <a:rPr lang="it-IT" sz="2000" smtClean="0"/>
              <a:t>–</a:t>
            </a:r>
            <a:r>
              <a:rPr lang="it-IT" sz="2000" smtClean="0"/>
              <a:t> </a:t>
            </a:r>
            <a:r>
              <a:rPr lang="it-IT" sz="2000" smtClean="0"/>
              <a:t>lavoro</a:t>
            </a:r>
            <a:r>
              <a:rPr lang="it-IT" sz="2000" smtClean="0"/>
              <a:t> grupale</a:t>
            </a:r>
          </a:p>
          <a:p>
            <a:pPr>
              <a:buNone/>
            </a:pPr>
            <a:r>
              <a:rPr lang="it-IT" sz="2000" smtClean="0"/>
              <a:t>+</a:t>
            </a:r>
            <a:r>
              <a:rPr lang="it-IT" sz="2000" smtClean="0"/>
              <a:t> </a:t>
            </a:r>
            <a:r>
              <a:rPr lang="it-IT" sz="2000" smtClean="0"/>
              <a:t>lavoro</a:t>
            </a:r>
            <a:r>
              <a:rPr lang="it-IT" sz="2000" smtClean="0"/>
              <a:t> </a:t>
            </a:r>
            <a:r>
              <a:rPr lang="it-IT" sz="2000" smtClean="0"/>
              <a:t>in</a:t>
            </a:r>
            <a:r>
              <a:rPr lang="it-IT" sz="2000" smtClean="0"/>
              <a:t> aula</a:t>
            </a:r>
            <a:r>
              <a:rPr lang="it-IT" sz="2000" smtClean="0"/>
              <a:t>,</a:t>
            </a:r>
            <a:r>
              <a:rPr lang="it-IT" sz="2000" smtClean="0"/>
              <a:t> </a:t>
            </a:r>
            <a:r>
              <a:rPr lang="it-IT" sz="2000" smtClean="0"/>
              <a:t>-</a:t>
            </a:r>
            <a:r>
              <a:rPr lang="it-IT" sz="2000" smtClean="0"/>
              <a:t> </a:t>
            </a:r>
            <a:r>
              <a:rPr lang="it-IT" sz="2000" smtClean="0"/>
              <a:t>lavoro</a:t>
            </a:r>
            <a:r>
              <a:rPr lang="it-IT" sz="2000" smtClean="0"/>
              <a:t> </a:t>
            </a:r>
            <a:r>
              <a:rPr lang="it-IT" sz="2000" smtClean="0"/>
              <a:t>a</a:t>
            </a:r>
            <a:r>
              <a:rPr lang="it-IT" sz="2000" smtClean="0"/>
              <a:t> casa</a:t>
            </a:r>
          </a:p>
          <a:p>
            <a:pPr>
              <a:buNone/>
            </a:pPr>
            <a:endParaRPr lang="it-IT" sz="2000" smtClean="0"/>
          </a:p>
          <a:p>
            <a:pPr>
              <a:buNone/>
            </a:pPr>
            <a:r>
              <a:rPr lang="it-IT" sz="2000" smtClean="0"/>
              <a:t>Supporto</a:t>
            </a:r>
            <a:r>
              <a:rPr lang="it-IT" sz="2000" smtClean="0"/>
              <a:t> </a:t>
            </a:r>
            <a:r>
              <a:rPr lang="it-IT" sz="2000" smtClean="0"/>
              <a:t>del</a:t>
            </a:r>
            <a:r>
              <a:rPr lang="it-IT" sz="2000" smtClean="0"/>
              <a:t> </a:t>
            </a:r>
            <a:r>
              <a:rPr lang="it-IT" sz="2000" smtClean="0"/>
              <a:t>Physical</a:t>
            </a:r>
            <a:r>
              <a:rPr lang="it-IT" sz="2000" smtClean="0"/>
              <a:t> </a:t>
            </a:r>
            <a:r>
              <a:rPr lang="it-IT" sz="2000" smtClean="0"/>
              <a:t>Computing</a:t>
            </a:r>
            <a:r>
              <a:rPr lang="it-IT" sz="2000" smtClean="0"/>
              <a:t> Lab</a:t>
            </a:r>
            <a:endParaRPr lang="it-IT" sz="2000" smtClean="0"/>
          </a:p>
        </p:txBody>
      </p:sp>
      <p:pic>
        <p:nvPicPr>
          <p:cNvPr id="8" name="Immagine 7" descr="logo_physical_computing-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5754465"/>
            <a:ext cx="1801746" cy="74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157</Words>
  <Application>Microsoft PowerPoint per Mac</Application>
  <PresentationFormat>Presentazione su schermo (4:3)</PresentationFormat>
  <Paragraphs>16</Paragraphs>
  <Slides>4</Slides>
  <Notes>0</Notes>
  <HiddenSlides>0</HiddenSlides>
  <MMClips>1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I modelli sono cambiati, adesso “pensano”.</vt:lpstr>
      <vt:lpstr>Diapositiva 2</vt:lpstr>
      <vt:lpstr>Diapositiva 3</vt:lpstr>
      <vt:lpstr>Diapositiva 4</vt:lpstr>
    </vt:vector>
  </TitlesOfParts>
  <Company>pinco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Interdisiplinary course of Robotics</dc:title>
  <dc:creator>Max</dc:creator>
  <cp:lastModifiedBy>Max</cp:lastModifiedBy>
  <cp:revision>90</cp:revision>
  <dcterms:created xsi:type="dcterms:W3CDTF">2012-09-08T14:22:11Z</dcterms:created>
  <dcterms:modified xsi:type="dcterms:W3CDTF">2012-09-09T23:42:40Z</dcterms:modified>
</cp:coreProperties>
</file>