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4" r:id="rId2"/>
    <p:sldId id="261" r:id="rId3"/>
    <p:sldId id="262" r:id="rId4"/>
    <p:sldId id="263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A980D1-7581-48FA-8E5B-2DC0CE14C36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5F01158-4154-4A7D-B886-1BDB0EFF4F6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marieclaire.it/var/marieclaire/storage/images/moda/jil-sander-va-on-line/jil-sander-va-on-line/13757032-1-ita-IT/Jil-Sander-va-on-line_main_image_ob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539" y="191277"/>
            <a:ext cx="5905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style.it/imgs/galleries/moda/testimonialmania/001154/2-moschino-ad--aw10-11-m2-0_6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4664"/>
            <a:ext cx="2549783" cy="33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varese7press.it/wp-content/uploads/2012/07/sfilata-valenti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4" y="3406432"/>
            <a:ext cx="3676227" cy="24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499992" y="404664"/>
            <a:ext cx="4680520" cy="5472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0" y="5877272"/>
            <a:ext cx="8100392" cy="99536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  <a:p>
            <a:pPr algn="ctr"/>
            <a:endParaRPr lang="it-IT" dirty="0"/>
          </a:p>
        </p:txBody>
      </p:sp>
      <p:pic>
        <p:nvPicPr>
          <p:cNvPr id="17" name="Picture 10" descr="http://t2.gstatic.com/images?q=tbn:ANd9GcSSma6RsNflpCpSTj-SegPjtfgfTWnRsG9ZqFLQa_DG3dH8rT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96" y="5877272"/>
            <a:ext cx="1115616" cy="11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5975756"/>
            <a:ext cx="7994376" cy="12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SCUOLA DEL DESIGN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-32289" y="-27384"/>
            <a:ext cx="10506925" cy="43204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  <a:p>
            <a:pPr algn="ctr"/>
            <a:endParaRPr lang="it-IT" dirty="0"/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111727" y="41672"/>
            <a:ext cx="9716857" cy="507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Q U A N D O   G L I  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N T E R NI    I N C O N T R A N O  L A   M  O D 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644008" y="476672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Come </a:t>
            </a:r>
            <a:r>
              <a:rPr lang="it-IT" dirty="0" smtClean="0">
                <a:solidFill>
                  <a:srgbClr val="FFC000"/>
                </a:solidFill>
              </a:rPr>
              <a:t>viene creata una Collezione</a:t>
            </a:r>
            <a:r>
              <a:rPr lang="it-IT" dirty="0" smtClean="0">
                <a:solidFill>
                  <a:srgbClr val="FFC000"/>
                </a:solidFill>
              </a:rPr>
              <a:t>?</a:t>
            </a:r>
          </a:p>
          <a:p>
            <a:r>
              <a:rPr lang="it-IT" dirty="0" smtClean="0"/>
              <a:t>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processo dell’ideazione: </a:t>
            </a: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dall’analisi </a:t>
            </a:r>
            <a:r>
              <a:rPr lang="it-IT" dirty="0"/>
              <a:t>di </a:t>
            </a:r>
            <a:r>
              <a:rPr lang="it-IT" dirty="0" smtClean="0"/>
              <a:t>marketing 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alle </a:t>
            </a:r>
            <a:r>
              <a:rPr lang="it-IT" dirty="0"/>
              <a:t>azioni </a:t>
            </a:r>
            <a:r>
              <a:rPr lang="it-IT" dirty="0" smtClean="0"/>
              <a:t>di progettazione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l’Art </a:t>
            </a:r>
            <a:r>
              <a:rPr lang="it-IT" dirty="0" err="1" smtClean="0"/>
              <a:t>director</a:t>
            </a:r>
            <a:r>
              <a:rPr lang="it-IT" dirty="0" smtClean="0"/>
              <a:t> </a:t>
            </a:r>
            <a:r>
              <a:rPr lang="it-IT" dirty="0" smtClean="0"/>
              <a:t> </a:t>
            </a:r>
            <a:r>
              <a:rPr lang="it-IT" dirty="0"/>
              <a:t>della Casa di Moda </a:t>
            </a: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le </a:t>
            </a:r>
            <a:r>
              <a:rPr lang="it-IT" dirty="0"/>
              <a:t>Pubbliche Relazioni </a:t>
            </a:r>
            <a:r>
              <a:rPr lang="it-IT" dirty="0" smtClean="0"/>
              <a:t>internazionali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r>
              <a:rPr lang="it-IT" dirty="0" smtClean="0"/>
              <a:t>come </a:t>
            </a:r>
            <a:r>
              <a:rPr lang="it-IT" dirty="0"/>
              <a:t>vengono effettuate le scelte di studio prima, e dei pezzi di </a:t>
            </a:r>
            <a:r>
              <a:rPr lang="it-IT" dirty="0" smtClean="0"/>
              <a:t>collezione?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la </a:t>
            </a:r>
            <a:r>
              <a:rPr lang="it-IT" dirty="0"/>
              <a:t>guida dell’Art </a:t>
            </a:r>
            <a:r>
              <a:rPr lang="it-IT" dirty="0" err="1"/>
              <a:t>Director</a:t>
            </a:r>
            <a:r>
              <a:rPr lang="it-IT" dirty="0"/>
              <a:t> dell’Azienda e sotto </a:t>
            </a:r>
            <a:r>
              <a:rPr lang="it-IT" dirty="0" smtClean="0"/>
              <a:t>l’insostituibile </a:t>
            </a:r>
            <a:r>
              <a:rPr lang="it-IT" dirty="0"/>
              <a:t>ispirazione dello stilista dalla Casa di moda analizzata</a:t>
            </a:r>
            <a:r>
              <a:rPr lang="it-IT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Visita virtuale alla produzione </a:t>
            </a:r>
          </a:p>
          <a:p>
            <a:endParaRPr lang="it-IT" dirty="0"/>
          </a:p>
          <a:p>
            <a:r>
              <a:rPr lang="it-IT" dirty="0"/>
              <a:t>Il corso sviluppa l’evoluzione del marchio moda che si estende fino ad entrare nell’</a:t>
            </a:r>
            <a:r>
              <a:rPr lang="it-IT" dirty="0" err="1"/>
              <a:t>interior</a:t>
            </a:r>
            <a:r>
              <a:rPr lang="it-IT" dirty="0"/>
              <a:t> design griffato, con le sue </a:t>
            </a:r>
            <a:r>
              <a:rPr lang="it-IT" dirty="0" err="1" smtClean="0"/>
              <a:t>lnfinite</a:t>
            </a:r>
            <a:r>
              <a:rPr lang="it-IT" dirty="0" smtClean="0"/>
              <a:t> varianti.</a:t>
            </a:r>
            <a:endParaRPr lang="it-IT" dirty="0"/>
          </a:p>
        </p:txBody>
      </p:sp>
      <p:pic>
        <p:nvPicPr>
          <p:cNvPr id="1032" name="Picture 8" descr="http://www.mffashion.com/it/brand/jil-sander/image_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7" y="404664"/>
            <a:ext cx="508563" cy="5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ndfashionblog.com/wp-content/uploads/2011/04/trussardi-19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176972"/>
            <a:ext cx="18002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industriadelturismo.com/wp-content/uploads/2011/01/trussardi-05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4" y="3176972"/>
            <a:ext cx="644860" cy="6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2235" y="2708920"/>
            <a:ext cx="4754106" cy="648072"/>
          </a:xfrm>
        </p:spPr>
        <p:txBody>
          <a:bodyPr>
            <a:normAutofit/>
          </a:bodyPr>
          <a:lstStyle/>
          <a:p>
            <a:r>
              <a:rPr lang="it-IT" dirty="0" smtClean="0"/>
              <a:t>HOTEL MISSONI </a:t>
            </a:r>
          </a:p>
          <a:p>
            <a:r>
              <a:rPr lang="it-IT" sz="1400" dirty="0" smtClean="0"/>
              <a:t>KUWAIT</a:t>
            </a:r>
          </a:p>
          <a:p>
            <a:endParaRPr lang="it-IT" dirty="0"/>
          </a:p>
        </p:txBody>
      </p:sp>
      <p:pic>
        <p:nvPicPr>
          <p:cNvPr id="1032" name="Picture 8" descr="http://2.bp.blogspot.com/_60An9E-IGhQ/TPcRn2oto5I/AAAAAAAAAZA/NZn6qHK0Iw4/s1600/hotel_missoni_mt240709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336"/>
            <a:ext cx="59026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atic.blogo.it/travelblog/hotel-missoni-kuwait/MissoniKuw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1349"/>
            <a:ext cx="55816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blogo.it/travelblog/hotel-missoni-kuwait/MissoniKuwait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7384"/>
            <a:ext cx="4536504" cy="27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1.gstatic.com/images?q=tbn:ANd9GcToiiTNrsCbpiKA3pQCb6FiQX3AtIpcy7xNZrURGeFoGVdtN6VK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34290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pxGdoKENf6k/TtYjg1BmKxI/AAAAAAAAAUs/DXDNeTyE1Og/s1600/hcaaaaaamjckicb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2880320" cy="37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sso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44624"/>
            <a:ext cx="225164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0" y="5877272"/>
            <a:ext cx="8100392" cy="99536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  <a:p>
            <a:pPr algn="ctr"/>
            <a:endParaRPr lang="it-IT" dirty="0"/>
          </a:p>
        </p:txBody>
      </p:sp>
      <p:pic>
        <p:nvPicPr>
          <p:cNvPr id="17" name="Picture 10" descr="http://t2.gstatic.com/images?q=tbn:ANd9GcSSma6RsNflpCpSTj-SegPjtfgfTWnRsG9ZqFLQa_DG3dH8rT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96" y="5877272"/>
            <a:ext cx="1115616" cy="11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5975756"/>
            <a:ext cx="7994376" cy="12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SCUOLA DEL DESIGN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-32289" y="-27384"/>
            <a:ext cx="10506925" cy="43204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  <a:p>
            <a:pPr algn="ctr"/>
            <a:endParaRPr lang="it-IT" dirty="0"/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111727" y="41672"/>
            <a:ext cx="9716857" cy="507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Q U A N D O   G L I  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N T E R NI    I N C O N T R A N O  L A   M  O D A</a:t>
            </a:r>
          </a:p>
        </p:txBody>
      </p:sp>
    </p:spTree>
    <p:extLst>
      <p:ext uri="{BB962C8B-B14F-4D97-AF65-F5344CB8AC3E}">
        <p14:creationId xmlns:p14="http://schemas.microsoft.com/office/powerpoint/2010/main" val="5472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33606" y="404664"/>
            <a:ext cx="4446906" cy="5472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10" descr="http://www.wmagazine.com/images/travel/2012/02/trss-armani-hotel-milan-01-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2464974"/>
            <a:ext cx="4752528" cy="35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assictravel.com/Content/Pictures/Hotels/AI/76077/02-Armani-Hotel-Milano-H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749846" cy="31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19672" y="2564904"/>
            <a:ext cx="2001733" cy="648072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ARMANI </a:t>
            </a:r>
            <a:r>
              <a:rPr lang="it-IT" dirty="0" smtClean="0">
                <a:solidFill>
                  <a:schemeClr val="bg1"/>
                </a:solidFill>
              </a:rPr>
              <a:t>HOTEL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sz="1400" dirty="0" smtClean="0">
                <a:solidFill>
                  <a:schemeClr val="bg1"/>
                </a:solidFill>
              </a:rPr>
              <a:t>MILANO</a:t>
            </a:r>
            <a:endParaRPr lang="it-IT" sz="14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5877272"/>
            <a:ext cx="8100392" cy="99536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  <a:p>
            <a:pPr algn="ctr"/>
            <a:endParaRPr lang="it-IT" dirty="0"/>
          </a:p>
        </p:txBody>
      </p:sp>
      <p:pic>
        <p:nvPicPr>
          <p:cNvPr id="17" name="Picture 10" descr="http://t2.gstatic.com/images?q=tbn:ANd9GcSSma6RsNflpCpSTj-SegPjtfgfTWnRsG9ZqFLQa_DG3dH8r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96" y="5877272"/>
            <a:ext cx="1115616" cy="11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5975756"/>
            <a:ext cx="7994376" cy="12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SCUOLA DEL DESIGN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-32289" y="-27384"/>
            <a:ext cx="10506925" cy="43204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  <a:p>
            <a:pPr algn="ctr"/>
            <a:endParaRPr lang="it-IT" dirty="0"/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111727" y="41672"/>
            <a:ext cx="9716857" cy="507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Q U A N D O   G L I  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N T E R NI    I N C O N T R A N O  L A   M  O D A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970155" y="509213"/>
            <a:ext cx="41738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ESAME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</a:t>
            </a:r>
            <a:r>
              <a:rPr lang="it-IT" dirty="0" smtClean="0"/>
              <a:t>rogetto di </a:t>
            </a:r>
            <a:r>
              <a:rPr lang="it-IT" dirty="0" err="1" smtClean="0"/>
              <a:t>concept</a:t>
            </a:r>
            <a:r>
              <a:rPr lang="it-IT" dirty="0" smtClean="0"/>
              <a:t> 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dirty="0" smtClean="0"/>
              <a:t>punto vendita o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dirty="0" smtClean="0"/>
              <a:t>una collezione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Tesina  ‘Moda e design’ 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Tavola </a:t>
            </a:r>
            <a:r>
              <a:rPr lang="it-IT" dirty="0" smtClean="0"/>
              <a:t>di brain </a:t>
            </a:r>
            <a:r>
              <a:rPr lang="it-IT" dirty="0" err="1"/>
              <a:t>storming</a:t>
            </a:r>
            <a:r>
              <a:rPr lang="it-IT" dirty="0"/>
              <a:t>, </a:t>
            </a: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Tavola </a:t>
            </a:r>
            <a:r>
              <a:rPr lang="it-IT" dirty="0"/>
              <a:t>di </a:t>
            </a:r>
            <a:r>
              <a:rPr lang="it-IT" dirty="0" err="1"/>
              <a:t>moodboard</a:t>
            </a:r>
            <a:r>
              <a:rPr lang="it-IT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Modello </a:t>
            </a:r>
            <a:r>
              <a:rPr lang="it-IT" dirty="0"/>
              <a:t>fisico </a:t>
            </a: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4 </a:t>
            </a:r>
            <a:r>
              <a:rPr lang="it-IT" dirty="0"/>
              <a:t>tavole di </a:t>
            </a:r>
            <a:r>
              <a:rPr lang="it-IT" dirty="0" smtClean="0"/>
              <a:t>progetto</a:t>
            </a:r>
            <a:r>
              <a:rPr lang="it-IT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endParaRPr lang="it-IT" dirty="0" smtClean="0"/>
          </a:p>
          <a:p>
            <a:r>
              <a:rPr lang="it-IT" sz="1400" dirty="0" smtClean="0"/>
              <a:t>Immagini </a:t>
            </a:r>
            <a:r>
              <a:rPr lang="it-IT" sz="1400" dirty="0"/>
              <a:t>e impaginazione e grafica verranno a far parte delle variabili di valutazione. 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72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tatic.blogo.it/travelblog/hotel-missoni-kuwait/MissoniKuwa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47" y="404665"/>
            <a:ext cx="9257859" cy="56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2562387"/>
            <a:ext cx="8100392" cy="1370669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r>
              <a:rPr lang="it-IT" sz="19200" dirty="0" smtClean="0">
                <a:solidFill>
                  <a:schemeClr val="bg1"/>
                </a:solidFill>
              </a:rPr>
              <a:t>BUON   LAVORO!</a:t>
            </a:r>
            <a:endParaRPr lang="it-IT" sz="192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5877272"/>
            <a:ext cx="8100392" cy="99536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  <a:p>
            <a:pPr algn="ctr"/>
            <a:endParaRPr lang="it-IT" dirty="0"/>
          </a:p>
        </p:txBody>
      </p:sp>
      <p:pic>
        <p:nvPicPr>
          <p:cNvPr id="17" name="Picture 10" descr="http://t2.gstatic.com/images?q=tbn:ANd9GcSSma6RsNflpCpSTj-SegPjtfgfTWnRsG9ZqFLQa_DG3dH8r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96" y="5877272"/>
            <a:ext cx="1115616" cy="11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5975756"/>
            <a:ext cx="7994376" cy="12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SCUOLA DEL DESIGN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-32289" y="-27384"/>
            <a:ext cx="9356817" cy="43204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A.A. 2012-13</a:t>
            </a:r>
          </a:p>
          <a:p>
            <a:pPr algn="ctr"/>
            <a:endParaRPr lang="it-IT" dirty="0"/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111727" y="41672"/>
            <a:ext cx="9716857" cy="507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Q U A N D O   G L I  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N T E R NI    I N C O N T R A N O  L A   M  O D A</a:t>
            </a:r>
          </a:p>
        </p:txBody>
      </p:sp>
    </p:spTree>
    <p:extLst>
      <p:ext uri="{BB962C8B-B14F-4D97-AF65-F5344CB8AC3E}">
        <p14:creationId xmlns:p14="http://schemas.microsoft.com/office/powerpoint/2010/main" val="36466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Picture 12" descr="http://www.scienzeregionali.it/urbtec/Immagini/logo_po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86779"/>
            <a:ext cx="2920206" cy="287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NIVERSITA'\LEZIONI Unitel\CORSO MISSONI\LEZIONE 02 MODA DESIGN\cavalli just cafe\just-cavalli-cafe-fot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3599492"/>
            <a:ext cx="3253971" cy="22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274</TotalTime>
  <Words>315</Words>
  <Application>Microsoft Office PowerPoint</Application>
  <PresentationFormat>Presentazione su schermo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Austin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Portatile Marta 2011</dc:creator>
  <cp:lastModifiedBy>Portatile Marta 2011</cp:lastModifiedBy>
  <cp:revision>21</cp:revision>
  <dcterms:created xsi:type="dcterms:W3CDTF">2012-09-09T16:41:02Z</dcterms:created>
  <dcterms:modified xsi:type="dcterms:W3CDTF">2012-09-10T09:04:54Z</dcterms:modified>
</cp:coreProperties>
</file>