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B6DE8-5C69-524E-B990-5B312E9C7848}" type="datetimeFigureOut">
              <a:rPr lang="en-US" smtClean="0"/>
              <a:t>9/9/12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323D3-8D0C-884A-A093-2FF22D74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3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323D3-8D0C-884A-A093-2FF22D7401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7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7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3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3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7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0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3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6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4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5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AB3B-18EF-1F4E-89B0-3F92869966FF}" type="datetimeFigureOut">
              <a:rPr lang="en-US" smtClean="0"/>
              <a:t>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C3E9-EBFB-3A49-9A72-7E8EBBBA9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61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LA TUTELA GIURIDICA </a:t>
            </a:r>
            <a:br>
              <a:rPr lang="en-US" b="1" dirty="0" smtClean="0"/>
            </a:br>
            <a:r>
              <a:rPr lang="en-US" b="1" dirty="0" smtClean="0"/>
              <a:t>DEL DESIGN E DEL DESIGNER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Avv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Simona</a:t>
            </a:r>
            <a:r>
              <a:rPr lang="en-US" dirty="0" smtClean="0">
                <a:solidFill>
                  <a:schemeClr val="tx1"/>
                </a:solidFill>
              </a:rPr>
              <a:t> CAZZANIGA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simona.cazzaniga@sutti.com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93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I “TRUCCHI” DEL DIRITTO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Cos’e</a:t>
            </a:r>
            <a:r>
              <a:rPr lang="en-US" dirty="0" smtClean="0"/>
              <a:t>’ – </a:t>
            </a:r>
            <a:r>
              <a:rPr lang="en-US" dirty="0" err="1" smtClean="0"/>
              <a:t>giuridicamente</a:t>
            </a:r>
            <a:r>
              <a:rPr lang="en-US" dirty="0" smtClean="0"/>
              <a:t> –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mio</a:t>
            </a:r>
            <a:r>
              <a:rPr lang="en-US" dirty="0" smtClean="0"/>
              <a:t> </a:t>
            </a:r>
            <a:r>
              <a:rPr lang="en-US" dirty="0" err="1" smtClean="0"/>
              <a:t>progetto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Quali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le </a:t>
            </a:r>
            <a:r>
              <a:rPr lang="en-US" dirty="0" err="1" smtClean="0"/>
              <a:t>regole</a:t>
            </a:r>
            <a:r>
              <a:rPr lang="en-US" dirty="0" smtClean="0"/>
              <a:t> </a:t>
            </a:r>
            <a:r>
              <a:rPr lang="en-US" dirty="0" err="1" smtClean="0"/>
              <a:t>fondamentali</a:t>
            </a:r>
            <a:r>
              <a:rPr lang="en-US" dirty="0" smtClean="0"/>
              <a:t> per </a:t>
            </a:r>
            <a:r>
              <a:rPr lang="en-US" dirty="0" err="1" smtClean="0"/>
              <a:t>avere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diritti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Come </a:t>
            </a:r>
            <a:r>
              <a:rPr lang="en-US" dirty="0" err="1" smtClean="0"/>
              <a:t>farli</a:t>
            </a:r>
            <a:r>
              <a:rPr lang="en-US" dirty="0" smtClean="0"/>
              <a:t> </a:t>
            </a:r>
            <a:r>
              <a:rPr lang="en-US" dirty="0" err="1" smtClean="0"/>
              <a:t>rispettare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Come </a:t>
            </a:r>
            <a:r>
              <a:rPr lang="en-US" dirty="0" err="1" smtClean="0"/>
              <a:t>farsi</a:t>
            </a:r>
            <a:r>
              <a:rPr lang="en-US" dirty="0" smtClean="0"/>
              <a:t> </a:t>
            </a:r>
            <a:r>
              <a:rPr lang="en-US" dirty="0" err="1" smtClean="0"/>
              <a:t>pagare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46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IL DIRITTO </a:t>
            </a:r>
            <a:br>
              <a:rPr lang="en-US" b="1" dirty="0" smtClean="0"/>
            </a:br>
            <a:r>
              <a:rPr lang="en-US" b="1" dirty="0" smtClean="0"/>
              <a:t>NEL LINGUAGGIO DEI CREATIVI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Come </a:t>
            </a:r>
            <a:r>
              <a:rPr lang="en-US" dirty="0" err="1" smtClean="0"/>
              <a:t>apprendere</a:t>
            </a:r>
            <a:r>
              <a:rPr lang="en-US" dirty="0" smtClean="0"/>
              <a:t> le </a:t>
            </a:r>
            <a:r>
              <a:rPr lang="en-US" dirty="0" err="1" smtClean="0"/>
              <a:t>norme</a:t>
            </a:r>
            <a:r>
              <a:rPr lang="en-US" dirty="0" smtClean="0"/>
              <a:t> </a:t>
            </a:r>
            <a:r>
              <a:rPr lang="en-US" dirty="0" err="1" smtClean="0"/>
              <a:t>giuridiche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SOLO</a:t>
            </a:r>
          </a:p>
          <a:p>
            <a:pPr marL="0" indent="0" algn="ctr">
              <a:buNone/>
            </a:pPr>
            <a:r>
              <a:rPr lang="en-US" dirty="0" err="1" smtClean="0"/>
              <a:t>attraverso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/>
              <a:t>i</a:t>
            </a:r>
            <a:r>
              <a:rPr lang="en-US" dirty="0" err="1" smtClean="0"/>
              <a:t>mmagini</a:t>
            </a:r>
            <a:r>
              <a:rPr lang="en-US" dirty="0" smtClean="0"/>
              <a:t> e </a:t>
            </a:r>
            <a:r>
              <a:rPr lang="en-US" dirty="0" err="1" smtClean="0"/>
              <a:t>casi</a:t>
            </a:r>
            <a:r>
              <a:rPr lang="en-US" dirty="0" smtClean="0"/>
              <a:t> </a:t>
            </a:r>
            <a:r>
              <a:rPr lang="en-US" dirty="0" err="1" smtClean="0"/>
              <a:t>concreti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42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59</Words>
  <Application>Microsoft Macintosh PowerPoint</Application>
  <PresentationFormat>On-screen Show (4:3)</PresentationFormat>
  <Paragraphs>22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LA TUTELA GIURIDICA  DEL DESIGN E DEL DESIGNER </vt:lpstr>
      <vt:lpstr> I “TRUCCHI” DEL DIRITTO</vt:lpstr>
      <vt:lpstr>IL DIRITTO  NEL LINGUAGGIO DEI CREATIVI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TUTELA GIURIDICA  DEL DESIGN e DEL DESIGNER </dc:title>
  <dc:creator>Apple</dc:creator>
  <cp:lastModifiedBy>Apple</cp:lastModifiedBy>
  <cp:revision>10</cp:revision>
  <dcterms:created xsi:type="dcterms:W3CDTF">2012-09-09T13:07:10Z</dcterms:created>
  <dcterms:modified xsi:type="dcterms:W3CDTF">2012-09-09T17:13:38Z</dcterms:modified>
</cp:coreProperties>
</file>