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106" d="100"/>
          <a:sy n="106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DE6D-2C10-9741-9D6A-D9175D9E2FEA}" type="datetimeFigureOut">
              <a:rPr lang="it-IT" smtClean="0"/>
              <a:pPr/>
              <a:t>10-09-2012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7F9D-55E8-014C-81F6-762D3F5CBAC1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80EF9-1A8E-A34B-9A8F-B614379F0C25}" type="datetimeFigureOut">
              <a:rPr lang="it-IT" smtClean="0"/>
              <a:pPr/>
              <a:t>10-09-2012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7C2C-36AA-6442-B62C-449443B10D16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Asimo</a:t>
            </a:r>
            <a:r>
              <a:rPr lang="it-IT" dirty="0" smtClean="0"/>
              <a:t>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honda</a:t>
            </a:r>
            <a:endParaRPr lang="it-IT" dirty="0" smtClean="0"/>
          </a:p>
          <a:p>
            <a:r>
              <a:rPr lang="it-IT" dirty="0" err="1" smtClean="0"/>
              <a:t>With</a:t>
            </a:r>
            <a:r>
              <a:rPr lang="it-IT" dirty="0" smtClean="0"/>
              <a:t> the goal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participate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starting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recognised</a:t>
            </a:r>
            <a:r>
              <a:rPr lang="it-IT" dirty="0" smtClean="0"/>
              <a:t> </a:t>
            </a:r>
            <a:r>
              <a:rPr lang="it-IT" dirty="0" err="1" smtClean="0"/>
              <a:t>role</a:t>
            </a:r>
            <a:r>
              <a:rPr lang="it-IT" dirty="0" smtClean="0"/>
              <a:t>.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arrive</a:t>
            </a:r>
            <a:r>
              <a:rPr lang="it-IT" dirty="0" smtClean="0"/>
              <a:t> at the end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process</a:t>
            </a:r>
            <a:r>
              <a:rPr lang="it-IT" dirty="0" smtClean="0"/>
              <a:t>,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everything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decided</a:t>
            </a:r>
            <a:r>
              <a:rPr lang="it-IT" dirty="0" smtClean="0"/>
              <a:t>, in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do </a:t>
            </a:r>
            <a:r>
              <a:rPr lang="it-IT" dirty="0" err="1" smtClean="0"/>
              <a:t>it</a:t>
            </a:r>
            <a:r>
              <a:rPr lang="it-IT" dirty="0" smtClean="0"/>
              <a:t> more beautiful.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7C2C-36AA-6442-B62C-449443B10D16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90E2-DDD0-2244-B38B-8447A28D44C2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7BF1-0299-C740-BF14-13AC387D33BE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3D2E-FEEE-BA4A-B610-A27DCEF5436D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1F4D-1D17-BB4D-B504-1C54D65AABED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D2CE-4B53-4448-9267-1B07B09F003F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48A4-93FC-E343-8C0F-87CFC358C894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2218-BD15-F24D-9EE6-A33C03D5E9A3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44F1-8B74-AF49-B6D5-44AF1EFCDD79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1ACF-EAEA-3640-93E2-131B8F09B3FC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D045-E71B-054C-A712-7CB2E1D1A3C4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3F95-35A2-9945-83FE-05A053B3A307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5CAEF-0F9F-A84F-9474-7E73177D21DE}" type="datetime1">
              <a:rPr lang="it-IT" smtClean="0"/>
              <a:pPr/>
              <a:t>10-09-2012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Interdisciplinary course of  Robotics and Design cod. 093836 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5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5936004" cy="1485900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Interdisciplinary course of </a:t>
            </a:r>
          </a:p>
          <a:p>
            <a:pPr algn="l"/>
            <a:r>
              <a:rPr lang="en-GB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Robotics and Design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206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cod. 093836</a:t>
            </a:r>
            <a:endParaRPr lang="it-IT" sz="206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2705100"/>
            <a:ext cx="4419600" cy="26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000" dirty="0" smtClean="0"/>
              <a:t>Theme for this year:</a:t>
            </a:r>
            <a:endParaRPr lang="en-GB" sz="20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400" b="1" dirty="0" smtClean="0"/>
              <a:t>Designing robots for games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Designing </a:t>
            </a:r>
            <a:r>
              <a:rPr lang="en-GB" sz="2000" dirty="0"/>
              <a:t>interesting  robots: shape, </a:t>
            </a:r>
            <a:r>
              <a:rPr lang="en-GB" sz="2000" dirty="0" smtClean="0"/>
              <a:t>movement, behaviour</a:t>
            </a:r>
            <a:br>
              <a:rPr lang="en-GB" sz="2000" dirty="0" smtClean="0"/>
            </a:br>
            <a:endParaRPr lang="en-GB" sz="2000" dirty="0"/>
          </a:p>
          <a:p>
            <a:pPr>
              <a:buNone/>
            </a:pPr>
            <a:r>
              <a:rPr lang="en-GB" sz="2000" dirty="0" smtClean="0"/>
              <a:t>Designing the interaction </a:t>
            </a:r>
            <a:r>
              <a:rPr lang="en-GB" sz="2000" dirty="0"/>
              <a:t>among robots and human players</a:t>
            </a:r>
          </a:p>
          <a:p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29200" y="2209800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logo-lab model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864" y="5867400"/>
            <a:ext cx="1773936" cy="347472"/>
          </a:xfrm>
          <a:prstGeom prst="rect">
            <a:avLst/>
          </a:prstGeom>
        </p:spPr>
      </p:pic>
      <p:pic>
        <p:nvPicPr>
          <p:cNvPr id="7" name="Immagine 6" descr="logo-airla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233" y="5802668"/>
            <a:ext cx="1104367" cy="663477"/>
          </a:xfrm>
          <a:prstGeom prst="rect">
            <a:avLst/>
          </a:prstGeom>
        </p:spPr>
      </p:pic>
      <p:pic>
        <p:nvPicPr>
          <p:cNvPr id="9" name="Immagine 8" descr="Immagine 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841413"/>
            <a:ext cx="1486433" cy="624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- </a:t>
            </a:r>
            <a:r>
              <a:rPr lang="en-GB" sz="2000" b="1" dirty="0" smtClean="0"/>
              <a:t>Why for designers? </a:t>
            </a:r>
            <a:endParaRPr lang="en-GB" sz="2000" b="1" dirty="0" smtClean="0"/>
          </a:p>
          <a:p>
            <a:pPr marL="0" indent="0">
              <a:buNone/>
            </a:pPr>
            <a:r>
              <a:rPr lang="en-GB" sz="2000" dirty="0" smtClean="0"/>
              <a:t>- We will </a:t>
            </a:r>
            <a:r>
              <a:rPr lang="en-GB" sz="2000" dirty="0" smtClean="0"/>
              <a:t>must be ready to participate in the development process of the next generation of </a:t>
            </a:r>
            <a:r>
              <a:rPr lang="en-GB" sz="2000" dirty="0" smtClean="0"/>
              <a:t>“products</a:t>
            </a:r>
            <a:r>
              <a:rPr lang="en-GB" sz="2000" dirty="0" smtClean="0"/>
              <a:t>”.</a:t>
            </a:r>
            <a:r>
              <a:rPr lang="en-GB" sz="2000" dirty="0" smtClean="0"/>
              <a:t>  Otherwise</a:t>
            </a:r>
            <a:r>
              <a:rPr lang="en-GB" sz="2000" dirty="0" smtClean="0"/>
              <a:t>, you may come to design just another “new” </a:t>
            </a:r>
            <a:r>
              <a:rPr lang="en-GB" sz="2000" dirty="0" smtClean="0"/>
              <a:t>chair ;-)</a:t>
            </a:r>
            <a:endParaRPr lang="en-GB" sz="2000" dirty="0"/>
          </a:p>
        </p:txBody>
      </p:sp>
      <p:pic>
        <p:nvPicPr>
          <p:cNvPr id="4" name="Immagine 3" descr="historyasimo.jpg"/>
          <p:cNvPicPr>
            <a:picLocks noChangeAspect="1"/>
          </p:cNvPicPr>
          <p:nvPr/>
        </p:nvPicPr>
        <p:blipFill>
          <a:blip r:embed="rId3"/>
          <a:srcRect t="13706"/>
          <a:stretch>
            <a:fillRect/>
          </a:stretch>
        </p:blipFill>
        <p:spPr>
          <a:xfrm>
            <a:off x="533400" y="572589"/>
            <a:ext cx="8077200" cy="392321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57200" y="3448595"/>
            <a:ext cx="2743200" cy="1047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57200" y="4419600"/>
            <a:ext cx="868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SCF1967.JPG"/>
          <p:cNvPicPr>
            <a:picLocks noChangeAspect="1"/>
          </p:cNvPicPr>
          <p:nvPr/>
        </p:nvPicPr>
        <p:blipFill>
          <a:blip r:embed="rId2"/>
          <a:srcRect b="6870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555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 smtClean="0"/>
              <a:t>How it is possible?</a:t>
            </a:r>
          </a:p>
          <a:p>
            <a:pPr marL="0" indent="0">
              <a:buNone/>
            </a:pPr>
            <a:r>
              <a:rPr lang="en-GB" sz="2000" dirty="0" smtClean="0"/>
              <a:t>Working hands-on in a mixed </a:t>
            </a:r>
            <a:r>
              <a:rPr lang="en-GB" sz="2000" dirty="0" smtClean="0"/>
              <a:t>group (2 designers + 2 engineers), </a:t>
            </a:r>
            <a:r>
              <a:rPr lang="en-GB" sz="2000" dirty="0" smtClean="0"/>
              <a:t>learning-by-doing together with people with different backgrounds.</a:t>
            </a:r>
          </a:p>
          <a:p>
            <a:pPr marL="0" indent="0">
              <a:buNone/>
            </a:pPr>
            <a:r>
              <a:rPr lang="en-GB" sz="2000" dirty="0" smtClean="0"/>
              <a:t>Supported by </a:t>
            </a:r>
            <a:r>
              <a:rPr lang="en-GB" sz="2000" dirty="0" err="1" smtClean="0"/>
              <a:t>PhyCo</a:t>
            </a:r>
            <a:r>
              <a:rPr lang="en-GB" sz="2000" dirty="0" smtClean="0"/>
              <a:t> Lab, </a:t>
            </a:r>
            <a:r>
              <a:rPr lang="en-GB" sz="2000" dirty="0" err="1" smtClean="0"/>
              <a:t>AirLab</a:t>
            </a:r>
            <a:r>
              <a:rPr lang="en-GB" sz="2000" dirty="0" smtClean="0"/>
              <a:t> and </a:t>
            </a:r>
            <a:r>
              <a:rPr lang="en-GB" sz="2000" dirty="0" err="1" smtClean="0"/>
              <a:t>Laboratorio</a:t>
            </a:r>
            <a:r>
              <a:rPr lang="en-GB" sz="2000" dirty="0" smtClean="0"/>
              <a:t> di </a:t>
            </a:r>
            <a:r>
              <a:rPr lang="en-GB" sz="2000" dirty="0" err="1" smtClean="0"/>
              <a:t>modelli</a:t>
            </a:r>
            <a:r>
              <a:rPr lang="en-GB" sz="2000" dirty="0" smtClean="0"/>
              <a:t> </a:t>
            </a:r>
            <a:r>
              <a:rPr lang="en-GB" sz="2000" dirty="0" err="1" smtClean="0"/>
              <a:t>e</a:t>
            </a:r>
            <a:r>
              <a:rPr lang="en-GB" sz="2000" dirty="0" smtClean="0"/>
              <a:t> </a:t>
            </a:r>
            <a:r>
              <a:rPr lang="en-GB" sz="2000" dirty="0" err="1" smtClean="0"/>
              <a:t>prototipi</a:t>
            </a:r>
            <a:r>
              <a:rPr lang="en-GB" sz="2000" dirty="0" smtClean="0"/>
              <a:t>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05200"/>
            <a:ext cx="8507288" cy="2620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 smtClean="0"/>
              <a:t>We offer you:</a:t>
            </a:r>
          </a:p>
          <a:p>
            <a:pPr marL="0" indent="0">
              <a:buNone/>
            </a:pPr>
            <a:r>
              <a:rPr lang="en-GB" sz="2000" dirty="0" smtClean="0"/>
              <a:t>Some </a:t>
            </a:r>
            <a:r>
              <a:rPr lang="en-GB" sz="2000" b="1" dirty="0" smtClean="0"/>
              <a:t>credits</a:t>
            </a:r>
            <a:r>
              <a:rPr lang="en-GB" sz="2000" dirty="0" smtClean="0"/>
              <a:t>, a lot of </a:t>
            </a:r>
            <a:r>
              <a:rPr lang="en-GB" sz="2000" b="1" dirty="0" smtClean="0"/>
              <a:t>fun </a:t>
            </a:r>
            <a:r>
              <a:rPr lang="en-GB" sz="2000" dirty="0" smtClean="0"/>
              <a:t>and the possibility of </a:t>
            </a:r>
            <a:r>
              <a:rPr lang="en-GB" sz="2000" b="1" dirty="0" smtClean="0"/>
              <a:t>learning by doing </a:t>
            </a:r>
            <a:r>
              <a:rPr lang="en-GB" sz="2000" dirty="0" smtClean="0"/>
              <a:t>together from our </a:t>
            </a:r>
            <a:r>
              <a:rPr lang="en-GB" sz="2000" b="1" dirty="0" smtClean="0"/>
              <a:t>experience </a:t>
            </a:r>
            <a:r>
              <a:rPr lang="en-GB" sz="2000" dirty="0" smtClean="0"/>
              <a:t>and from the </a:t>
            </a:r>
            <a:r>
              <a:rPr lang="en-GB" sz="2000" b="1" dirty="0" smtClean="0"/>
              <a:t>knowledge </a:t>
            </a:r>
            <a:r>
              <a:rPr lang="en-GB" sz="2000" dirty="0" smtClean="0"/>
              <a:t>of other people like you.</a:t>
            </a:r>
          </a:p>
          <a:p>
            <a:pPr marL="0" indent="0">
              <a:buNone/>
            </a:pPr>
            <a:r>
              <a:rPr lang="en-GB" sz="2000" dirty="0" smtClean="0"/>
              <a:t>You must bring:</a:t>
            </a:r>
          </a:p>
          <a:p>
            <a:pPr marL="0" indent="0">
              <a:buNone/>
            </a:pPr>
            <a:r>
              <a:rPr lang="en-GB" sz="2000" b="1" dirty="0" smtClean="0"/>
              <a:t>Passion </a:t>
            </a:r>
            <a:r>
              <a:rPr lang="en-GB" sz="2000" dirty="0" smtClean="0"/>
              <a:t>for your work, </a:t>
            </a:r>
            <a:r>
              <a:rPr lang="en-GB" sz="2000" b="1" dirty="0" smtClean="0"/>
              <a:t>curiosity</a:t>
            </a:r>
            <a:r>
              <a:rPr lang="en-GB" sz="2000" dirty="0" smtClean="0"/>
              <a:t>, and pleasure for share knowledge and work intensively in group. Each group may need to spend some </a:t>
            </a:r>
            <a:r>
              <a:rPr lang="en-GB" sz="2000" b="1" dirty="0" smtClean="0"/>
              <a:t>money </a:t>
            </a:r>
            <a:r>
              <a:rPr lang="en-GB" sz="2000" dirty="0" smtClean="0"/>
              <a:t>(approx €100) to buy electronic components and prototyping material, but we are working to find </a:t>
            </a:r>
            <a:r>
              <a:rPr lang="en-GB" sz="2000" b="1" dirty="0" smtClean="0"/>
              <a:t>sponsors</a:t>
            </a:r>
            <a:r>
              <a:rPr lang="en-GB" sz="2000" dirty="0" smtClean="0"/>
              <a:t>, as well as opportunities to show your work at exhibitions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Interdisciplinary course of  Robotics and Design cod. 093836 </a:t>
            </a:r>
            <a:endParaRPr lang="it-IT"/>
          </a:p>
        </p:txBody>
      </p:sp>
      <p:pic>
        <p:nvPicPr>
          <p:cNvPr id="7" name="Immagine 6" descr="Immagin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229600" cy="3140116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339" t="8001" r="31356" b="5000"/>
          <a:stretch>
            <a:fillRect/>
          </a:stretch>
        </p:blipFill>
        <p:spPr>
          <a:xfrm>
            <a:off x="7519658" y="1219200"/>
            <a:ext cx="1090942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289</Words>
  <Application>Microsoft Office PowerPoint</Application>
  <PresentationFormat>Presentazione su schermo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Company>pinco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Interdisiplinary course of Robotics</dc:title>
  <dc:creator>Max</dc:creator>
  <cp:lastModifiedBy>Max</cp:lastModifiedBy>
  <cp:revision>40</cp:revision>
  <dcterms:created xsi:type="dcterms:W3CDTF">2012-09-10T20:38:42Z</dcterms:created>
  <dcterms:modified xsi:type="dcterms:W3CDTF">2012-09-10T23:04:17Z</dcterms:modified>
</cp:coreProperties>
</file>